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2" r:id="rId32"/>
    <p:sldId id="291" r:id="rId33"/>
    <p:sldId id="294" r:id="rId34"/>
    <p:sldId id="295" r:id="rId35"/>
    <p:sldId id="293" r:id="rId36"/>
    <p:sldId id="259" r:id="rId37"/>
    <p:sldId id="26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545</Words>
  <Application>Microsoft Office PowerPoint</Application>
  <PresentationFormat>Widescreen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56</cp:revision>
  <dcterms:created xsi:type="dcterms:W3CDTF">2023-12-27T22:51:40Z</dcterms:created>
  <dcterms:modified xsi:type="dcterms:W3CDTF">2023-12-31T18:04:56Z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